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39" r:id="rId26"/>
    <p:sldId id="604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39"/>
            <p14:sldId id="604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002" autoAdjust="0"/>
    <p:restoredTop sz="84983" autoAdjust="0"/>
  </p:normalViewPr>
  <p:slideViewPr>
    <p:cSldViewPr>
      <p:cViewPr>
        <p:scale>
          <a:sx n="50" d="100"/>
          <a:sy n="50" d="100"/>
        </p:scale>
        <p:origin x="-2166" y="-3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658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2802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=""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=""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=""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=""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=""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=""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=""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05072439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=""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8" y="6072206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074" name="Picture 2" descr="C:\Users\uswr\Desktop\근현대사과제\KakaoTalk_20200103_2337456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1571612"/>
            <a:ext cx="8358246" cy="435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=""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76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=""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58" y="1571612"/>
            <a:ext cx="8358246" cy="442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=""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=""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=""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=""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=""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538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=""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=""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=""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=""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=""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="" xmlns:p14="http://schemas.microsoft.com/office/powerpoint/2010/main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=""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=""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=""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9631" y="236475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="" xmlns:p14="http://schemas.microsoft.com/office/powerpoint/2010/main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2357430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83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223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=""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=""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=""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=""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=""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=""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=""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=""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=""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=""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=""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=""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=""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=""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=""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=""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=""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=""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=""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=""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=""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최적화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=""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73361578"/>
              </p:ext>
            </p:extLst>
          </p:nvPr>
        </p:nvGraphicFramePr>
        <p:xfrm>
          <a:off x="1642609" y="2492896"/>
          <a:ext cx="7265160" cy="284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00836803"/>
              </p:ext>
            </p:extLst>
          </p:nvPr>
        </p:nvGraphicFramePr>
        <p:xfrm>
          <a:off x="1642608" y="2492896"/>
          <a:ext cx="7265160" cy="30862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/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</a:t>
                      </a:r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플레이타임으로 피로감을 덜 느끼는가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100" b="1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spc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=""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=""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=""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07520995"/>
              </p:ext>
            </p:extLst>
          </p:nvPr>
        </p:nvGraphicFramePr>
        <p:xfrm>
          <a:off x="738158" y="1427574"/>
          <a:ext cx="7925158" cy="519893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=""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=""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=""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9545688"/>
                  </a:ext>
                </a:extLst>
              </a:tr>
              <a:tr h="33739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8919392"/>
                  </a:ext>
                </a:extLst>
              </a:tr>
              <a:tr h="718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5147353"/>
                  </a:ext>
                </a:extLst>
              </a:tr>
              <a:tr h="277466"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9977267"/>
                  </a:ext>
                </a:extLst>
              </a:tr>
              <a:tr h="37857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연동</a:t>
                      </a:r>
                      <a:r>
                        <a:rPr lang="en-US" altLang="ko-KR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4871130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6372515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93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="" xmlns:p14="http://schemas.microsoft.com/office/powerpoint/2010/main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23805424"/>
              </p:ext>
            </p:extLst>
          </p:nvPr>
        </p:nvGraphicFramePr>
        <p:xfrm>
          <a:off x="523844" y="2000240"/>
          <a:ext cx="7925158" cy="346676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=""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=""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=""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=""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구성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="" xmlns:p14="http://schemas.microsoft.com/office/powerpoint/2010/main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=""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=""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=""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=""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=""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=""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=""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=""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=""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=""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=""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=""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=""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=""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=""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=""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=""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8712</TotalTime>
  <Words>1678</Words>
  <Application>Microsoft Office PowerPoint</Application>
  <PresentationFormat>A4 용지(210x297mm)</PresentationFormat>
  <Paragraphs>556</Paragraphs>
  <Slides>43</Slides>
  <Notes>42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uswr</cp:lastModifiedBy>
  <cp:revision>1667</cp:revision>
  <cp:lastPrinted>2019-12-27T07:52:57Z</cp:lastPrinted>
  <dcterms:created xsi:type="dcterms:W3CDTF">2018-09-20T04:59:45Z</dcterms:created>
  <dcterms:modified xsi:type="dcterms:W3CDTF">2020-01-03T15:07:49Z</dcterms:modified>
</cp:coreProperties>
</file>